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980238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033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60" autoAdjust="0"/>
    <p:restoredTop sz="94660"/>
  </p:normalViewPr>
  <p:slideViewPr>
    <p:cSldViewPr>
      <p:cViewPr varScale="1">
        <p:scale>
          <a:sx n="69" d="100"/>
          <a:sy n="69" d="100"/>
        </p:scale>
        <p:origin x="-145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2477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53853" y="0"/>
            <a:ext cx="302477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/>
            </a:lvl1pPr>
          </a:lstStyle>
          <a:p>
            <a:pPr>
              <a:defRPr/>
            </a:pPr>
            <a:fld id="{D498AFCA-876B-4148-82C7-8130C57D6699}" type="datetimeFigureOut">
              <a:rPr lang="en-US"/>
              <a:pPr>
                <a:defRPr/>
              </a:pPr>
              <a:t>1/28/2015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03325" y="685800"/>
            <a:ext cx="4573588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98024" y="4343400"/>
            <a:ext cx="558419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302477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53853" y="8685213"/>
            <a:ext cx="302477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/>
            </a:lvl1pPr>
          </a:lstStyle>
          <a:p>
            <a:pPr>
              <a:defRPr/>
            </a:pPr>
            <a:fld id="{D66A007A-38D0-413E-8C6B-C901183E208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425220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637211-C024-432C-96ED-9BD8AAF7DA6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29610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A465FB-516D-40BB-9D34-289C7525652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82878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C4B458-C4C8-46BB-A784-E86FC66A596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20794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189A24-3560-4865-A7A9-497E0499977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25403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C1011D-937D-4748-A3E0-1E859EE045B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15300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F2C81B-F423-4C64-B4CF-1C72AE3CD4F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88475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259B5C-16D0-42FA-B0EA-39E73E8543F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65723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A5C655-BC35-4AA5-893D-96F5E5266CC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28837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7EC600-6C5C-4946-AB74-588ACEF5ACC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18468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5D1257-3CCD-4EBC-840A-3E987BB7D9C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39239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92E4E5-DA13-4250-AD62-2C439B9CDF8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42623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F317457B-3B12-45B2-A76D-0BA1D66A12F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055" name="Rectangle 7"/>
          <p:cNvSpPr>
            <a:spLocks noGrp="1" noChangeArrowheads="1"/>
          </p:cNvSpPr>
          <p:nvPr>
            <p:ph type="title"/>
          </p:nvPr>
        </p:nvSpPr>
        <p:spPr>
          <a:xfrm>
            <a:off x="0" y="228600"/>
            <a:ext cx="8991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sz="4000" dirty="0" smtClean="0">
                <a:solidFill>
                  <a:srgbClr val="660033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Me llamo _________ Clase 801</a:t>
            </a:r>
            <a:br>
              <a:rPr lang="en-US" sz="4000" dirty="0" smtClean="0">
                <a:solidFill>
                  <a:srgbClr val="660033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sz="4000" dirty="0" smtClean="0">
                <a:solidFill>
                  <a:srgbClr val="660033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La fecha es el </a:t>
            </a:r>
            <a:r>
              <a:rPr lang="en-US" sz="4000" dirty="0" smtClean="0">
                <a:solidFill>
                  <a:srgbClr val="660033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28 </a:t>
            </a:r>
            <a:r>
              <a:rPr lang="en-US" sz="4000" dirty="0" smtClean="0">
                <a:solidFill>
                  <a:srgbClr val="660033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de enero del 2015</a:t>
            </a:r>
          </a:p>
        </p:txBody>
      </p:sp>
      <p:sp>
        <p:nvSpPr>
          <p:cNvPr id="2052" name="Rectangle 8"/>
          <p:cNvSpPr>
            <a:spLocks noGrp="1" noChangeArrowheads="1"/>
          </p:cNvSpPr>
          <p:nvPr>
            <p:ph type="body" idx="1"/>
          </p:nvPr>
        </p:nvSpPr>
        <p:spPr>
          <a:xfrm>
            <a:off x="26988" y="1600200"/>
            <a:ext cx="8763000" cy="5029200"/>
          </a:xfrm>
        </p:spPr>
        <p:txBody>
          <a:bodyPr/>
          <a:lstStyle/>
          <a:p>
            <a:pPr eaLnBrk="1" hangingPunct="1">
              <a:buFontTx/>
              <a:buNone/>
              <a:defRPr/>
            </a:pPr>
            <a:r>
              <a:rPr lang="es-ES_tradnl" sz="28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Propósito # 43:</a:t>
            </a:r>
            <a:r>
              <a:rPr lang="es-ES_tradnl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ES_tradnl" sz="2800" b="1" dirty="0" smtClean="0"/>
              <a:t>¿Cómo era la vida en la </a:t>
            </a:r>
            <a:r>
              <a:rPr lang="es-ES_tradnl" sz="2800" b="1" smtClean="0"/>
              <a:t>Republica </a:t>
            </a:r>
            <a:r>
              <a:rPr lang="es-ES_tradnl" sz="2800" b="1" smtClean="0"/>
              <a:t>Dominicana </a:t>
            </a:r>
            <a:r>
              <a:rPr lang="es-ES_tradnl" sz="2800" b="1" dirty="0" smtClean="0"/>
              <a:t>durante la era de Trujillo?</a:t>
            </a:r>
          </a:p>
          <a:p>
            <a:pPr eaLnBrk="1" hangingPunct="1">
              <a:buFontTx/>
              <a:buNone/>
              <a:defRPr/>
            </a:pPr>
            <a:r>
              <a:rPr lang="es-ES_tradnl" sz="28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Actividades:</a:t>
            </a:r>
          </a:p>
          <a:p>
            <a:pPr eaLnBrk="1" hangingPunct="1">
              <a:defRPr/>
            </a:pPr>
            <a:r>
              <a:rPr lang="es-ES_tradnl" sz="2800" b="1" dirty="0" err="1" smtClean="0"/>
              <a:t>Highlight</a:t>
            </a:r>
            <a:r>
              <a:rPr lang="es-ES_tradnl" sz="2800" b="1" dirty="0" smtClean="0"/>
              <a:t>  </a:t>
            </a:r>
            <a:r>
              <a:rPr lang="es-ES_tradnl" sz="2800" b="1" dirty="0" err="1" smtClean="0"/>
              <a:t>the</a:t>
            </a:r>
            <a:r>
              <a:rPr lang="es-ES_tradnl" sz="2800" b="1" dirty="0" smtClean="0"/>
              <a:t> </a:t>
            </a:r>
            <a:r>
              <a:rPr lang="es-ES_tradnl" sz="2800" b="1" dirty="0" err="1" smtClean="0"/>
              <a:t>articles</a:t>
            </a:r>
            <a:r>
              <a:rPr lang="es-ES_tradnl" sz="2800" b="1" dirty="0" smtClean="0"/>
              <a:t> </a:t>
            </a:r>
            <a:r>
              <a:rPr lang="es-ES_tradnl" sz="2800" b="1" u="sng" dirty="0" err="1" smtClean="0"/>
              <a:t>The</a:t>
            </a:r>
            <a:r>
              <a:rPr lang="es-ES_tradnl" sz="2800" b="1" u="sng" dirty="0" smtClean="0"/>
              <a:t> </a:t>
            </a:r>
            <a:r>
              <a:rPr lang="es-ES_tradnl" sz="2800" b="1" u="sng" dirty="0" err="1" smtClean="0"/>
              <a:t>Legendary</a:t>
            </a:r>
            <a:r>
              <a:rPr lang="es-ES_tradnl" sz="2800" b="1" u="sng" dirty="0" smtClean="0"/>
              <a:t> </a:t>
            </a:r>
            <a:r>
              <a:rPr lang="es-ES_tradnl" sz="2800" b="1" u="sng" dirty="0" err="1" smtClean="0"/>
              <a:t>Butterflies</a:t>
            </a:r>
            <a:r>
              <a:rPr lang="es-ES_tradnl" sz="2800" b="1" u="sng" dirty="0" smtClean="0"/>
              <a:t>: </a:t>
            </a:r>
            <a:r>
              <a:rPr lang="es-ES_tradnl" sz="2800" b="1" u="sng" dirty="0" err="1" smtClean="0"/>
              <a:t>The</a:t>
            </a:r>
            <a:r>
              <a:rPr lang="es-ES_tradnl" sz="2800" b="1" u="sng" dirty="0" smtClean="0"/>
              <a:t> Mirabal </a:t>
            </a:r>
            <a:r>
              <a:rPr lang="es-ES_tradnl" sz="2800" b="1" u="sng" dirty="0" err="1" smtClean="0"/>
              <a:t>Sisters</a:t>
            </a:r>
            <a:r>
              <a:rPr lang="es-ES_tradnl" sz="2800" b="1" u="sng" dirty="0" smtClean="0"/>
              <a:t>’ </a:t>
            </a:r>
            <a:r>
              <a:rPr lang="es-ES_tradnl" sz="2800" b="1" u="sng" dirty="0" err="1" smtClean="0"/>
              <a:t>Legacy</a:t>
            </a:r>
            <a:r>
              <a:rPr lang="es-ES_tradnl" sz="2800" b="1" u="sng" dirty="0" smtClean="0"/>
              <a:t> of </a:t>
            </a:r>
            <a:r>
              <a:rPr lang="es-ES_tradnl" sz="2800" b="1" u="sng" dirty="0" err="1" smtClean="0"/>
              <a:t>Resistance</a:t>
            </a:r>
            <a:r>
              <a:rPr lang="es-ES_tradnl" sz="2800" b="1" dirty="0" smtClean="0"/>
              <a:t> &amp; </a:t>
            </a:r>
            <a:r>
              <a:rPr lang="es-ES_tradnl" sz="2800" b="1" u="sng" dirty="0" smtClean="0"/>
              <a:t> </a:t>
            </a:r>
            <a:r>
              <a:rPr lang="es-ES_tradnl" sz="2800" b="1" u="sng" dirty="0" err="1" smtClean="0"/>
              <a:t>The</a:t>
            </a:r>
            <a:r>
              <a:rPr lang="es-ES_tradnl" sz="2800" b="1" u="sng" dirty="0" smtClean="0"/>
              <a:t> </a:t>
            </a:r>
            <a:r>
              <a:rPr lang="es-ES_tradnl" sz="2800" b="1" u="sng" dirty="0" err="1" smtClean="0"/>
              <a:t>Dominican</a:t>
            </a:r>
            <a:r>
              <a:rPr lang="es-ES_tradnl" sz="2800" b="1" u="sng" dirty="0" smtClean="0"/>
              <a:t> </a:t>
            </a:r>
            <a:r>
              <a:rPr lang="es-ES_tradnl" sz="2800" b="1" u="sng" dirty="0" err="1" smtClean="0"/>
              <a:t>Dictator</a:t>
            </a:r>
            <a:r>
              <a:rPr lang="es-ES_tradnl" sz="2800" b="1" u="sng" dirty="0" smtClean="0"/>
              <a:t>: Rafael </a:t>
            </a:r>
            <a:r>
              <a:rPr lang="es-ES_tradnl" sz="2800" b="1" u="sng" dirty="0" err="1" smtClean="0"/>
              <a:t>Leonidas</a:t>
            </a:r>
            <a:r>
              <a:rPr lang="es-ES_tradnl" sz="2800" b="1" u="sng" dirty="0" smtClean="0"/>
              <a:t> Trujillo</a:t>
            </a:r>
            <a:endParaRPr lang="es-ES_tradnl" sz="2800" b="1" dirty="0" smtClean="0"/>
          </a:p>
          <a:p>
            <a:pPr eaLnBrk="1" hangingPunct="1">
              <a:defRPr/>
            </a:pPr>
            <a:r>
              <a:rPr lang="es-ES_tradnl" sz="2800" b="1" dirty="0" err="1" smtClean="0"/>
              <a:t>Take</a:t>
            </a:r>
            <a:r>
              <a:rPr lang="es-ES_tradnl" sz="2800" b="1" dirty="0" smtClean="0"/>
              <a:t> notes of </a:t>
            </a:r>
            <a:r>
              <a:rPr lang="es-ES_tradnl" sz="2800" b="1" dirty="0" err="1" smtClean="0"/>
              <a:t>both</a:t>
            </a:r>
            <a:r>
              <a:rPr lang="es-ES_tradnl" sz="2800" b="1" dirty="0" smtClean="0"/>
              <a:t> </a:t>
            </a:r>
            <a:r>
              <a:rPr lang="es-ES_tradnl" sz="2800" b="1" dirty="0" err="1" smtClean="0"/>
              <a:t>articles</a:t>
            </a:r>
            <a:r>
              <a:rPr lang="es-ES_tradnl" sz="2800" b="1" dirty="0" smtClean="0"/>
              <a:t> in </a:t>
            </a:r>
            <a:r>
              <a:rPr lang="es-ES_tradnl" sz="2800" b="1" dirty="0" err="1" smtClean="0"/>
              <a:t>your</a:t>
            </a:r>
            <a:r>
              <a:rPr lang="es-ES_tradnl" sz="2800" b="1" dirty="0" smtClean="0"/>
              <a:t> notebook</a:t>
            </a:r>
          </a:p>
          <a:p>
            <a:pPr eaLnBrk="1" hangingPunct="1">
              <a:buFontTx/>
              <a:buNone/>
              <a:defRPr/>
            </a:pPr>
            <a:r>
              <a:rPr lang="es-ES_tradnl" sz="28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Tarea # 43 </a:t>
            </a:r>
          </a:p>
          <a:p>
            <a:pPr eaLnBrk="1" hangingPunct="1">
              <a:buFontTx/>
              <a:buNone/>
              <a:defRPr/>
            </a:pPr>
            <a:r>
              <a:rPr lang="es-ES_tradnl" sz="2800" b="1" dirty="0" smtClean="0">
                <a:solidFill>
                  <a:srgbClr val="0000FF"/>
                </a:solidFill>
              </a:rPr>
              <a:t>	</a:t>
            </a:r>
            <a:r>
              <a:rPr lang="es-ES_tradnl" sz="2800" b="1" dirty="0" smtClean="0"/>
              <a:t>In English, </a:t>
            </a:r>
            <a:r>
              <a:rPr lang="es-ES_tradnl" sz="2800" b="1" dirty="0" err="1" smtClean="0"/>
              <a:t>write</a:t>
            </a:r>
            <a:r>
              <a:rPr lang="es-ES_tradnl" sz="2800" b="1" dirty="0" smtClean="0"/>
              <a:t> a short </a:t>
            </a:r>
            <a:r>
              <a:rPr lang="es-ES_tradnl" sz="2800" b="1" dirty="0" err="1" smtClean="0"/>
              <a:t>reflection</a:t>
            </a:r>
            <a:r>
              <a:rPr lang="es-ES_tradnl" sz="2800" b="1" dirty="0" smtClean="0"/>
              <a:t> </a:t>
            </a:r>
            <a:r>
              <a:rPr lang="es-ES_tradnl" sz="2800" b="1" dirty="0" err="1" smtClean="0"/>
              <a:t>on</a:t>
            </a:r>
            <a:r>
              <a:rPr lang="es-ES_tradnl" sz="2800" b="1" dirty="0" smtClean="0"/>
              <a:t> </a:t>
            </a:r>
            <a:r>
              <a:rPr lang="es-ES_tradnl" sz="2800" b="1" dirty="0" err="1" smtClean="0"/>
              <a:t>the</a:t>
            </a:r>
            <a:r>
              <a:rPr lang="es-ES_tradnl" sz="2800" b="1" dirty="0" smtClean="0"/>
              <a:t> </a:t>
            </a:r>
            <a:r>
              <a:rPr lang="es-ES_tradnl" sz="2800" b="1" dirty="0" err="1" smtClean="0"/>
              <a:t>articles</a:t>
            </a:r>
            <a:r>
              <a:rPr lang="es-ES_tradnl" sz="2800" b="1" dirty="0" smtClean="0"/>
              <a:t> 10 </a:t>
            </a:r>
            <a:r>
              <a:rPr lang="es-ES_tradnl" sz="2800" b="1" dirty="0" err="1" smtClean="0"/>
              <a:t>or</a:t>
            </a:r>
            <a:r>
              <a:rPr lang="es-ES_tradnl" sz="2800" b="1" dirty="0" smtClean="0"/>
              <a:t> more </a:t>
            </a:r>
            <a:r>
              <a:rPr lang="es-ES_tradnl" sz="2800" b="1" dirty="0" err="1" smtClean="0"/>
              <a:t>sentences</a:t>
            </a:r>
            <a:endParaRPr lang="es-ES_tradnl" sz="2800" b="1" dirty="0" smtClean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263</TotalTime>
  <Words>59</Words>
  <Application>Microsoft Office PowerPoint</Application>
  <PresentationFormat>On-screen Show (4:3)</PresentationFormat>
  <Paragraphs>7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Default Design</vt:lpstr>
      <vt:lpstr>Me llamo _________ Clase 801 La fecha es el 28 de enero del 2015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 Clase 8 IM La fecha es el 14 de febrero del 2011</dc:title>
  <dc:creator>Helen Zumaeta</dc:creator>
  <cp:lastModifiedBy>Helen Zumaeta</cp:lastModifiedBy>
  <cp:revision>20</cp:revision>
  <cp:lastPrinted>2015-01-28T17:02:00Z</cp:lastPrinted>
  <dcterms:created xsi:type="dcterms:W3CDTF">2012-02-14T15:02:10Z</dcterms:created>
  <dcterms:modified xsi:type="dcterms:W3CDTF">2015-01-28T20:40:28Z</dcterms:modified>
</cp:coreProperties>
</file>